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handoutMasterIdLst>
    <p:handoutMasterId r:id="rId10"/>
  </p:handoutMasterIdLst>
  <p:sldIdLst>
    <p:sldId id="256" r:id="rId3"/>
    <p:sldId id="257" r:id="rId4"/>
    <p:sldId id="394" r:id="rId5"/>
    <p:sldId id="272" r:id="rId6"/>
    <p:sldId id="324" r:id="rId7"/>
    <p:sldId id="266" r:id="rId8"/>
    <p:sldId id="286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4A4B4780-4757-430F-8BE2-F837A3E1DBF1}">
          <p14:sldIdLst>
            <p14:sldId id="256"/>
          </p14:sldIdLst>
        </p14:section>
        <p14:section name="7º BPM" id="{D50512D7-CF2B-47AE-9015-B9DD74F6E0AD}">
          <p14:sldIdLst>
            <p14:sldId id="257"/>
            <p14:sldId id="394"/>
            <p14:sldId id="272"/>
          </p14:sldIdLst>
        </p14:section>
        <p14:section name="RISP" id="{B5A0FC3D-7A59-466B-831A-E2D6D73CBC47}">
          <p14:sldIdLst>
            <p14:sldId id="324"/>
            <p14:sldId id="266"/>
          </p14:sldIdLst>
        </p14:section>
        <p14:section name="FIM" id="{F8B1CBF1-029A-45C8-9EEB-207BB0BDA112}">
          <p14:sldIdLst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5E3812"/>
    <a:srgbClr val="7D6E66"/>
    <a:srgbClr val="A19071"/>
    <a:srgbClr val="FFFF00"/>
    <a:srgbClr val="FF6600"/>
    <a:srgbClr val="000066"/>
    <a:srgbClr val="FF0000"/>
    <a:srgbClr val="6699FF"/>
    <a:srgbClr val="BA1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06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AEC70C6-E83F-460C-8062-788AFDB37A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396BCFF-FD21-4938-908C-1CABC03D4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D7838-5CB3-44D8-93A1-51AAE2222472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BCEABCC-302B-4A67-910C-DA000BDBC6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969F07A-50A2-40CB-A8C9-FD3C9F1F96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12E2D-DE6E-43F5-A253-933FB11797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540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EDE6D7-A80A-4E66-B567-3EB0FB16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00200"/>
            <a:ext cx="9144000" cy="1909762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rgbClr val="5E381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1C50FA-640C-4FB5-9AB2-7BB2CA0BC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D6E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412B76-9970-489D-BD99-0EB0F57BE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133CC0-2215-4969-B715-A19FE90A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B41084-152B-4CBD-A1C3-DDC7F611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: Cantos Diagonais Recortados 6">
            <a:extLst>
              <a:ext uri="{FF2B5EF4-FFF2-40B4-BE49-F238E27FC236}">
                <a16:creationId xmlns:a16="http://schemas.microsoft.com/office/drawing/2014/main" id="{74EF7E1F-E91B-4317-82D4-AFF78C46AE4C}"/>
              </a:ext>
            </a:extLst>
          </p:cNvPr>
          <p:cNvSpPr/>
          <p:nvPr userDrawn="1"/>
        </p:nvSpPr>
        <p:spPr>
          <a:xfrm>
            <a:off x="0" y="-6477"/>
            <a:ext cx="11555521" cy="734785"/>
          </a:xfrm>
          <a:prstGeom prst="snip2DiagRect">
            <a:avLst/>
          </a:prstGeom>
          <a:solidFill>
            <a:srgbClr val="7D6E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A428191F-D3C3-4310-8E9A-D58BFEF48F69}"/>
              </a:ext>
            </a:extLst>
          </p:cNvPr>
          <p:cNvSpPr/>
          <p:nvPr userDrawn="1"/>
        </p:nvSpPr>
        <p:spPr>
          <a:xfrm>
            <a:off x="318239" y="354571"/>
            <a:ext cx="11555521" cy="734785"/>
          </a:xfrm>
          <a:prstGeom prst="round2DiagRect">
            <a:avLst/>
          </a:prstGeom>
          <a:solidFill>
            <a:srgbClr val="5E381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782DADD2-56BB-4F28-8AD8-11444403CC36}"/>
              </a:ext>
            </a:extLst>
          </p:cNvPr>
          <p:cNvSpPr/>
          <p:nvPr userDrawn="1"/>
        </p:nvSpPr>
        <p:spPr>
          <a:xfrm flipV="1">
            <a:off x="636479" y="715619"/>
            <a:ext cx="11555521" cy="734785"/>
          </a:xfrm>
          <a:prstGeom prst="round2SameRect">
            <a:avLst/>
          </a:prstGeom>
          <a:solidFill>
            <a:srgbClr val="A1907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Diagonais Recortados 13">
            <a:extLst>
              <a:ext uri="{FF2B5EF4-FFF2-40B4-BE49-F238E27FC236}">
                <a16:creationId xmlns:a16="http://schemas.microsoft.com/office/drawing/2014/main" id="{B1DAE98A-8E5F-4647-8173-2649FCA5A52C}"/>
              </a:ext>
            </a:extLst>
          </p:cNvPr>
          <p:cNvSpPr/>
          <p:nvPr userDrawn="1"/>
        </p:nvSpPr>
        <p:spPr>
          <a:xfrm flipV="1">
            <a:off x="0" y="6136036"/>
            <a:ext cx="11555521" cy="734785"/>
          </a:xfrm>
          <a:prstGeom prst="snip2DiagRect">
            <a:avLst/>
          </a:prstGeom>
          <a:solidFill>
            <a:srgbClr val="7D6E6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Diagonais Arredondados 14">
            <a:extLst>
              <a:ext uri="{FF2B5EF4-FFF2-40B4-BE49-F238E27FC236}">
                <a16:creationId xmlns:a16="http://schemas.microsoft.com/office/drawing/2014/main" id="{3DC003D5-4266-44D6-984C-9D89BFA200BD}"/>
              </a:ext>
            </a:extLst>
          </p:cNvPr>
          <p:cNvSpPr/>
          <p:nvPr userDrawn="1"/>
        </p:nvSpPr>
        <p:spPr>
          <a:xfrm flipV="1">
            <a:off x="318239" y="5774988"/>
            <a:ext cx="11555521" cy="734785"/>
          </a:xfrm>
          <a:prstGeom prst="round2DiagRect">
            <a:avLst/>
          </a:prstGeom>
          <a:solidFill>
            <a:srgbClr val="5E381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Superiores Arredondados 15">
            <a:extLst>
              <a:ext uri="{FF2B5EF4-FFF2-40B4-BE49-F238E27FC236}">
                <a16:creationId xmlns:a16="http://schemas.microsoft.com/office/drawing/2014/main" id="{8449CA86-4385-45C8-96B7-C35D9DD099D8}"/>
              </a:ext>
            </a:extLst>
          </p:cNvPr>
          <p:cNvSpPr/>
          <p:nvPr userDrawn="1"/>
        </p:nvSpPr>
        <p:spPr>
          <a:xfrm>
            <a:off x="636479" y="5413940"/>
            <a:ext cx="11555521" cy="734785"/>
          </a:xfrm>
          <a:prstGeom prst="round2SameRect">
            <a:avLst/>
          </a:prstGeom>
          <a:solidFill>
            <a:srgbClr val="A1907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737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0" grpId="0" animBg="1"/>
      <p:bldP spid="14" grpId="0" animBg="1"/>
      <p:bldP spid="15" grpId="0" animBg="1"/>
      <p:bldP spid="1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8F530E-0D7F-4E09-A5A6-92AF9C7F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152902-040E-46AA-85F8-2221F85E7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9669EB-A58F-4A4A-ADDE-AD7855525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197A01-2A93-4FB4-A8E9-56EE3CD6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4C99BC3-948C-484C-8A39-B6154FD5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F6359B-8ECD-4905-AC5E-8602FFCB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9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4384F-D78A-4A13-B90A-B005B645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A4F6562-A3C7-47E4-83B4-55A0AE7B3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9A9214B-53C6-430C-9462-AD635360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FD1015-295F-4F4B-8455-B952477B7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EA6FD9D-33CC-4C9C-BAE5-532ADFDF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1F7708-D19C-4479-99B8-3A0F6CE6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93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B0D20-B0C9-4C77-A889-8ECC1D1D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A207D08-D9D4-4EEF-837A-7B968FF3C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2A0B4D-890D-499B-8EC8-C1ADB7999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41A00D-8064-41DB-B904-0AC0F8E0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38AC94-B1C3-41B3-B01F-F7C1EF5C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459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4DCA26-9DF8-40FB-9519-82FD7E21B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6218B6C-CDAE-4151-A9A6-7CDE3BF17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0BF8DD-4F5F-4A8F-8819-C49676C00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ACC693-4062-4E6A-BAD2-519AA044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17207B-5FCE-4B6E-8B4F-2C8AC4DF4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383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D55845-6E77-D45D-9082-E80327061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B455E2-F86E-5709-8AC4-29FB85F08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9D5540-836C-DE16-7B62-45ED2482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780C92-402C-6D8F-F8BE-DB7FD1CB3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D64858-6D9A-77A9-66E4-E4348C67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841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FBB53-C8F6-6E4A-A558-21FA1B64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5B52A7-9711-35A3-7C64-1FD41614E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A3E3A9-2FF7-0DD9-2CD4-9780D2045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977D2E-16F3-821D-3941-FECD631C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D76F72-2352-F3AA-75A7-1687DC2E2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2299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F5E15-A8B5-F9A0-A042-025D26B4B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3E372B-D0C4-50A6-5C8E-1BFD415DE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FC90AC-BD98-9FE1-99DC-45DE21D6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89432F-115E-3152-88C9-DED874198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1048BD-2373-5376-4124-6286F588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385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51F698-AB85-EEF2-020D-569F5665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8D740-7A99-37C9-4277-A7CA68585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0765B7-010A-68C6-EDF9-92E2F22FB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C02A20-C129-6952-48DD-00B9B1DDE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D3E7A58-1DE8-5076-3359-6D883AF9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DBB23E-09C9-78BF-2076-A2682DFE4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6515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7EBDDE-91DC-F5E7-70F7-DD1B3E7B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96E07A-F9C3-E385-0F5B-91C30837D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E5F931-BD2E-D287-E9E5-81472ED8A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48D6060-C9D6-D397-AA7C-8AC74E9A7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F162524-4BDB-A156-4F8F-6CBB309D5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53EEF1B-A1E7-144F-E7F7-3DC4DE349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39F26B4-82A4-A0D3-0EE8-5983747B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C38363F-C64C-EE92-2679-E114579F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929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47C608-A32A-AD0B-5098-26A79DB5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B291CA4-8E8D-6F51-D632-105D2BE8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B5B801-7BC8-0171-D495-E6EA75B61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552114F-BBC4-289B-8CEA-BDE0BCFF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323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EDE6D7-A80A-4E66-B567-3EB0FB16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79306" y="2729211"/>
            <a:ext cx="8974494" cy="1909762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1C50FA-640C-4FB5-9AB2-7BB2CA0BC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04" y="4731049"/>
            <a:ext cx="897449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D6E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A428191F-D3C3-4310-8E9A-D58BFEF48F69}"/>
              </a:ext>
            </a:extLst>
          </p:cNvPr>
          <p:cNvSpPr/>
          <p:nvPr userDrawn="1"/>
        </p:nvSpPr>
        <p:spPr>
          <a:xfrm rot="18900000">
            <a:off x="-3720361" y="1128995"/>
            <a:ext cx="11555521" cy="734785"/>
          </a:xfrm>
          <a:prstGeom prst="round2DiagRect">
            <a:avLst/>
          </a:prstGeom>
          <a:solidFill>
            <a:srgbClr val="5E38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782DADD2-56BB-4F28-8AD8-11444403CC36}"/>
              </a:ext>
            </a:extLst>
          </p:cNvPr>
          <p:cNvSpPr/>
          <p:nvPr userDrawn="1"/>
        </p:nvSpPr>
        <p:spPr>
          <a:xfrm rot="18900000" flipV="1">
            <a:off x="-3402121" y="1490043"/>
            <a:ext cx="11555521" cy="734785"/>
          </a:xfrm>
          <a:prstGeom prst="round2SameRect">
            <a:avLst/>
          </a:prstGeom>
          <a:solidFill>
            <a:srgbClr val="7D6E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Diagonais Recortados 6">
            <a:extLst>
              <a:ext uri="{FF2B5EF4-FFF2-40B4-BE49-F238E27FC236}">
                <a16:creationId xmlns:a16="http://schemas.microsoft.com/office/drawing/2014/main" id="{74EF7E1F-E91B-4317-82D4-AFF78C46AE4C}"/>
              </a:ext>
            </a:extLst>
          </p:cNvPr>
          <p:cNvSpPr/>
          <p:nvPr userDrawn="1"/>
        </p:nvSpPr>
        <p:spPr>
          <a:xfrm rot="18900000">
            <a:off x="-4038600" y="767947"/>
            <a:ext cx="11555521" cy="734785"/>
          </a:xfrm>
          <a:prstGeom prst="snip2DiagRect">
            <a:avLst/>
          </a:prstGeom>
          <a:solidFill>
            <a:srgbClr val="A1907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2463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6" presetClass="emph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" tmFilter="0, 0; .2, .5; .8, .5; 1, 0"/>
                        <p:tgtEl>
                          <p:spTgt spid="3"/>
                        </p:tgtEl>
                      </p:cBhvr>
                    </p:animEffect>
                    <p:animScale>
                      <p:cBhvr>
                        <p:cTn dur="50" autoRev="1" fill="hold"/>
                        <p:tgtEl>
                          <p:spTgt spid="3"/>
                        </p:tgtEl>
                      </p:cBhvr>
                      <p:by x="105000" y="105000"/>
                    </p:animScale>
                  </p:childTnLst>
                </p:cTn>
              </p:par>
            </p:tnLst>
          </p:tmpl>
        </p:tmplLst>
      </p:bldP>
      <p:bldP spid="11" grpId="0" animBg="1"/>
      <p:bldP spid="10" grpId="0" animBg="1"/>
      <p:bldP spid="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9516513-5331-381C-6CA9-60B2F842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D9D3CD5-F276-A06C-7163-CD6B23C8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5DC3DF0-9742-D52D-87FA-A291043D9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926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61632-6884-DABD-25BC-7D6DB85D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229FDA-A0B7-1066-8115-3980891BB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A0C74A-0072-B8A6-6AF5-8F80BE6E1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85F486-B2D5-D3DE-3F90-DC3EFA79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FE0F2B-1313-820C-9BB3-83B6D64E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C4E9BD-F9C6-1A26-E01A-FCBC4E0A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730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30688-FD36-F49D-44CA-FB415282F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EF09486-C6D8-8E23-A9A3-E6D71B8B6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19155C8-7D53-3779-9B60-1CF95732E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765EA0-A963-01E9-049B-F644BFB85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EBE5704-4721-E5C4-3CA1-533EE29D3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FCB6595-A470-69D3-4182-6A8C9CC3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397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A8F501-D88F-52B4-8407-AAAAEB90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24097E8-4FEB-6F2C-ACE4-32AEB61B6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15F6FE-38F7-2F47-FBF6-159501A5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E1EC8C-6FE6-F8B8-A426-E231A8C8D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749B5A-D384-FDF8-A3E2-2A5EED64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800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D1B3979-0CFC-15F8-8B70-150C47133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DD776FC-C52A-D663-A33F-755154FA4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815BE5-3971-B53F-BC31-44C9339D0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A7AE52-100A-E543-D67D-EC5549B1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224412-8F6C-0454-187C-9C01C31C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023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9A372-553B-4D64-81A1-9310A82C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5" y="577351"/>
            <a:ext cx="10515600" cy="1113337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52A398-E906-45D4-BD31-E2F0438C4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25" y="1825625"/>
            <a:ext cx="10515600" cy="43513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7C412F-39C2-48B3-B1BB-DF4B935E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1384"/>
            <a:ext cx="2743200" cy="540091"/>
          </a:xfrm>
        </p:spPr>
        <p:txBody>
          <a:bodyPr/>
          <a:lstStyle/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081B2E-8094-4029-AE65-F7ABBDE9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1384"/>
            <a:ext cx="4114800" cy="54009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BBDB01-1D6C-4172-B895-A03E4B8C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1384"/>
            <a:ext cx="2743200" cy="540091"/>
          </a:xfrm>
        </p:spPr>
        <p:txBody>
          <a:bodyPr/>
          <a:lstStyle/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EA6A95-FAD1-477B-AA7B-8276EDA851D3}"/>
              </a:ext>
            </a:extLst>
          </p:cNvPr>
          <p:cNvSpPr/>
          <p:nvPr userDrawn="1"/>
        </p:nvSpPr>
        <p:spPr>
          <a:xfrm>
            <a:off x="0" y="-1"/>
            <a:ext cx="12192000" cy="543882"/>
          </a:xfrm>
          <a:prstGeom prst="rect">
            <a:avLst/>
          </a:prstGeom>
          <a:solidFill>
            <a:srgbClr val="A1907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F434BBE-71ED-4F2F-82B2-9D52B0815131}"/>
              </a:ext>
            </a:extLst>
          </p:cNvPr>
          <p:cNvSpPr/>
          <p:nvPr userDrawn="1"/>
        </p:nvSpPr>
        <p:spPr>
          <a:xfrm>
            <a:off x="0" y="203364"/>
            <a:ext cx="12192000" cy="477670"/>
          </a:xfrm>
          <a:prstGeom prst="rect">
            <a:avLst/>
          </a:prstGeom>
          <a:solidFill>
            <a:srgbClr val="5E38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B14163A-4281-47D1-A8B5-83F802087E9E}"/>
              </a:ext>
            </a:extLst>
          </p:cNvPr>
          <p:cNvSpPr/>
          <p:nvPr userDrawn="1"/>
        </p:nvSpPr>
        <p:spPr>
          <a:xfrm flipV="1">
            <a:off x="0" y="382338"/>
            <a:ext cx="12192000" cy="298696"/>
          </a:xfrm>
          <a:prstGeom prst="rect">
            <a:avLst/>
          </a:prstGeom>
          <a:solidFill>
            <a:srgbClr val="7D6E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E60D4A5-6243-4856-ABAF-C9696B7D2E7D}"/>
              </a:ext>
            </a:extLst>
          </p:cNvPr>
          <p:cNvSpPr/>
          <p:nvPr userDrawn="1"/>
        </p:nvSpPr>
        <p:spPr>
          <a:xfrm>
            <a:off x="0" y="6176963"/>
            <a:ext cx="12192000" cy="540091"/>
          </a:xfrm>
          <a:prstGeom prst="rect">
            <a:avLst/>
          </a:prstGeom>
          <a:solidFill>
            <a:srgbClr val="7D6E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C16D8FB-E453-469E-9EF0-9814DAC37534}"/>
              </a:ext>
            </a:extLst>
          </p:cNvPr>
          <p:cNvSpPr/>
          <p:nvPr userDrawn="1"/>
        </p:nvSpPr>
        <p:spPr>
          <a:xfrm>
            <a:off x="0" y="6378910"/>
            <a:ext cx="12192000" cy="474341"/>
          </a:xfrm>
          <a:prstGeom prst="rect">
            <a:avLst/>
          </a:prstGeom>
          <a:solidFill>
            <a:srgbClr val="5E38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8948D87-C2DB-444F-9FD8-79DC9E087A93}"/>
              </a:ext>
            </a:extLst>
          </p:cNvPr>
          <p:cNvSpPr/>
          <p:nvPr userDrawn="1"/>
        </p:nvSpPr>
        <p:spPr>
          <a:xfrm>
            <a:off x="0" y="6556637"/>
            <a:ext cx="12192000" cy="296614"/>
          </a:xfrm>
          <a:prstGeom prst="rect">
            <a:avLst/>
          </a:prstGeom>
          <a:solidFill>
            <a:srgbClr val="A1907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100">
                <a:solidFill>
                  <a:srgbClr val="5E38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DIAGNOSE 2023</a:t>
            </a:r>
          </a:p>
        </p:txBody>
      </p:sp>
      <p:sp>
        <p:nvSpPr>
          <p:cNvPr id="16" name="Fluxograma: Atraso 15">
            <a:extLst>
              <a:ext uri="{FF2B5EF4-FFF2-40B4-BE49-F238E27FC236}">
                <a16:creationId xmlns:a16="http://schemas.microsoft.com/office/drawing/2014/main" id="{FF091B1E-B8C4-4562-9FF5-2F8B2E199178}"/>
              </a:ext>
            </a:extLst>
          </p:cNvPr>
          <p:cNvSpPr/>
          <p:nvPr userDrawn="1"/>
        </p:nvSpPr>
        <p:spPr>
          <a:xfrm rot="5400000">
            <a:off x="10752000" y="0"/>
            <a:ext cx="1440000" cy="1440000"/>
          </a:xfrm>
          <a:prstGeom prst="flowChartDelay">
            <a:avLst/>
          </a:prstGeom>
          <a:solidFill>
            <a:srgbClr val="A1907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412CEB6D-A9AB-401E-8F23-1515CB8C7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2000" y="136288"/>
            <a:ext cx="1080000" cy="108000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5DBF4D3-FAA0-407B-9BFB-95DB5F1641F2}"/>
              </a:ext>
            </a:extLst>
          </p:cNvPr>
          <p:cNvCxnSpPr/>
          <p:nvPr userDrawn="1"/>
        </p:nvCxnSpPr>
        <p:spPr>
          <a:xfrm>
            <a:off x="213050" y="1625371"/>
            <a:ext cx="10538950" cy="0"/>
          </a:xfrm>
          <a:prstGeom prst="line">
            <a:avLst/>
          </a:prstGeom>
          <a:ln>
            <a:solidFill>
              <a:srgbClr val="7D6E66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97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9A372-553B-4D64-81A1-9310A82C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5" y="577351"/>
            <a:ext cx="5871275" cy="1113337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52A398-E906-45D4-BD31-E2F0438C4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25" y="1825625"/>
            <a:ext cx="10515600" cy="43513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>
                <a:solidFill>
                  <a:srgbClr val="5E38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7C412F-39C2-48B3-B1BB-DF4B935E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1384"/>
            <a:ext cx="2743200" cy="540091"/>
          </a:xfrm>
        </p:spPr>
        <p:txBody>
          <a:bodyPr/>
          <a:lstStyle/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081B2E-8094-4029-AE65-F7ABBDE9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1384"/>
            <a:ext cx="4114800" cy="54009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BBDB01-1D6C-4172-B895-A03E4B8C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1384"/>
            <a:ext cx="2743200" cy="540091"/>
          </a:xfrm>
        </p:spPr>
        <p:txBody>
          <a:bodyPr/>
          <a:lstStyle/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EA6A95-FAD1-477B-AA7B-8276EDA851D3}"/>
              </a:ext>
            </a:extLst>
          </p:cNvPr>
          <p:cNvSpPr/>
          <p:nvPr userDrawn="1"/>
        </p:nvSpPr>
        <p:spPr>
          <a:xfrm>
            <a:off x="0" y="-1"/>
            <a:ext cx="12192000" cy="543882"/>
          </a:xfrm>
          <a:prstGeom prst="rect">
            <a:avLst/>
          </a:prstGeom>
          <a:solidFill>
            <a:srgbClr val="A1907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F434BBE-71ED-4F2F-82B2-9D52B0815131}"/>
              </a:ext>
            </a:extLst>
          </p:cNvPr>
          <p:cNvSpPr/>
          <p:nvPr userDrawn="1"/>
        </p:nvSpPr>
        <p:spPr>
          <a:xfrm>
            <a:off x="0" y="203364"/>
            <a:ext cx="12192000" cy="477670"/>
          </a:xfrm>
          <a:prstGeom prst="rect">
            <a:avLst/>
          </a:prstGeom>
          <a:solidFill>
            <a:srgbClr val="5E38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B14163A-4281-47D1-A8B5-83F802087E9E}"/>
              </a:ext>
            </a:extLst>
          </p:cNvPr>
          <p:cNvSpPr/>
          <p:nvPr userDrawn="1"/>
        </p:nvSpPr>
        <p:spPr>
          <a:xfrm flipV="1">
            <a:off x="0" y="382338"/>
            <a:ext cx="12192000" cy="298696"/>
          </a:xfrm>
          <a:prstGeom prst="rect">
            <a:avLst/>
          </a:prstGeom>
          <a:solidFill>
            <a:srgbClr val="7D6E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E60D4A5-6243-4856-ABAF-C9696B7D2E7D}"/>
              </a:ext>
            </a:extLst>
          </p:cNvPr>
          <p:cNvSpPr/>
          <p:nvPr userDrawn="1"/>
        </p:nvSpPr>
        <p:spPr>
          <a:xfrm>
            <a:off x="0" y="6176963"/>
            <a:ext cx="12192000" cy="540091"/>
          </a:xfrm>
          <a:prstGeom prst="rect">
            <a:avLst/>
          </a:prstGeom>
          <a:solidFill>
            <a:srgbClr val="7D6E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C16D8FB-E453-469E-9EF0-9814DAC37534}"/>
              </a:ext>
            </a:extLst>
          </p:cNvPr>
          <p:cNvSpPr/>
          <p:nvPr userDrawn="1"/>
        </p:nvSpPr>
        <p:spPr>
          <a:xfrm>
            <a:off x="0" y="6378910"/>
            <a:ext cx="12192000" cy="474341"/>
          </a:xfrm>
          <a:prstGeom prst="rect">
            <a:avLst/>
          </a:prstGeom>
          <a:solidFill>
            <a:srgbClr val="5E38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8948D87-C2DB-444F-9FD8-79DC9E087A93}"/>
              </a:ext>
            </a:extLst>
          </p:cNvPr>
          <p:cNvSpPr/>
          <p:nvPr userDrawn="1"/>
        </p:nvSpPr>
        <p:spPr>
          <a:xfrm>
            <a:off x="0" y="6556637"/>
            <a:ext cx="12192000" cy="296614"/>
          </a:xfrm>
          <a:prstGeom prst="rect">
            <a:avLst/>
          </a:prstGeom>
          <a:solidFill>
            <a:srgbClr val="A1907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100">
                <a:solidFill>
                  <a:srgbClr val="5E38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DIAGNOSE 2023</a:t>
            </a:r>
          </a:p>
        </p:txBody>
      </p:sp>
      <p:sp>
        <p:nvSpPr>
          <p:cNvPr id="16" name="Fluxograma: Atraso 15">
            <a:extLst>
              <a:ext uri="{FF2B5EF4-FFF2-40B4-BE49-F238E27FC236}">
                <a16:creationId xmlns:a16="http://schemas.microsoft.com/office/drawing/2014/main" id="{FF091B1E-B8C4-4562-9FF5-2F8B2E199178}"/>
              </a:ext>
            </a:extLst>
          </p:cNvPr>
          <p:cNvSpPr/>
          <p:nvPr userDrawn="1"/>
        </p:nvSpPr>
        <p:spPr>
          <a:xfrm rot="5400000">
            <a:off x="10752000" y="0"/>
            <a:ext cx="1440000" cy="1440000"/>
          </a:xfrm>
          <a:prstGeom prst="flowChartDelay">
            <a:avLst/>
          </a:prstGeom>
          <a:solidFill>
            <a:srgbClr val="A1907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412CEB6D-A9AB-401E-8F23-1515CB8C7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2000" y="136288"/>
            <a:ext cx="1080000" cy="108000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5DBF4D3-FAA0-407B-9BFB-95DB5F1641F2}"/>
              </a:ext>
            </a:extLst>
          </p:cNvPr>
          <p:cNvCxnSpPr>
            <a:cxnSpLocks/>
          </p:cNvCxnSpPr>
          <p:nvPr userDrawn="1"/>
        </p:nvCxnSpPr>
        <p:spPr>
          <a:xfrm>
            <a:off x="213050" y="1625371"/>
            <a:ext cx="3368350" cy="0"/>
          </a:xfrm>
          <a:prstGeom prst="line">
            <a:avLst/>
          </a:prstGeom>
          <a:ln>
            <a:solidFill>
              <a:srgbClr val="7D6E66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40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CF10DE-D8BB-4ED4-9485-85F0C664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6152F5-5CB7-4514-BDA8-0736AA9C7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56D2E-DD3C-47FE-A6B4-5169E725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FD532A-7664-42CB-8EC6-D74038CC9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DE4B81-A7B7-48BB-B50A-946D335D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897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F4EFE-5B86-4374-800F-34D22582E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07EF72-FD9A-4FD3-8B76-E3BA99001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CA045B-3D83-4554-B900-6E0E30775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602221D-987E-45AD-B8CD-8E6C2144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9A68A13-8FE3-48D7-986D-04A19C570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4F157C-655A-4606-B206-62E7F6E5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02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372D7-D82E-4401-BE92-850FB187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4AFE8B-79E1-4394-A6BE-F9F4B0A10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A96B71-0A50-4D90-A9D9-309F7C3DA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6DC31F-F8DA-4726-87C0-3DBD7A517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8ADC808-8116-4D30-B5A6-323ADB0454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EC93DC3-71D1-4922-8E7B-B0373C311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70DF27A-0316-47CE-93F8-B0D7B6C3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6E00DF-1C59-4729-8AEC-61600137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81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341F-AD7F-4052-863A-510E1BDFF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8870"/>
            <a:ext cx="10515600" cy="660111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5E381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37E07A6-A944-BAE2-4174-F6F0B84E1619}"/>
              </a:ext>
            </a:extLst>
          </p:cNvPr>
          <p:cNvGrpSpPr/>
          <p:nvPr userDrawn="1"/>
        </p:nvGrpSpPr>
        <p:grpSpPr>
          <a:xfrm>
            <a:off x="11443855" y="6176965"/>
            <a:ext cx="748145" cy="681035"/>
            <a:chOff x="0" y="-1"/>
            <a:chExt cx="12192000" cy="681035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2427C431-7A5C-DC37-4F67-5B9254793C73}"/>
                </a:ext>
              </a:extLst>
            </p:cNvPr>
            <p:cNvSpPr/>
            <p:nvPr userDrawn="1"/>
          </p:nvSpPr>
          <p:spPr>
            <a:xfrm>
              <a:off x="0" y="-1"/>
              <a:ext cx="12192000" cy="543882"/>
            </a:xfrm>
            <a:prstGeom prst="rect">
              <a:avLst/>
            </a:prstGeom>
            <a:solidFill>
              <a:srgbClr val="A1907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879FEAB-ECAE-CAF5-E903-9AE918B15504}"/>
                </a:ext>
              </a:extLst>
            </p:cNvPr>
            <p:cNvSpPr/>
            <p:nvPr userDrawn="1"/>
          </p:nvSpPr>
          <p:spPr>
            <a:xfrm>
              <a:off x="0" y="203364"/>
              <a:ext cx="12192000" cy="477670"/>
            </a:xfrm>
            <a:prstGeom prst="rect">
              <a:avLst/>
            </a:prstGeom>
            <a:solidFill>
              <a:srgbClr val="5E381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3A565BEF-799E-F71B-769D-B7CDBA68C4CA}"/>
                </a:ext>
              </a:extLst>
            </p:cNvPr>
            <p:cNvSpPr/>
            <p:nvPr userDrawn="1"/>
          </p:nvSpPr>
          <p:spPr>
            <a:xfrm flipV="1">
              <a:off x="0" y="382338"/>
              <a:ext cx="12192000" cy="298696"/>
            </a:xfrm>
            <a:prstGeom prst="rect">
              <a:avLst/>
            </a:prstGeom>
            <a:solidFill>
              <a:srgbClr val="7D6E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689109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9D5D91A-01BA-41BA-85F3-CCC681E67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4D96224-5783-4C5D-A030-5999A0CE1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6A28CF-6E79-4E8B-A88C-921902EF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47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4005F85-4F90-47F7-B402-DF09A7A2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954D48-5C53-472D-8AC0-6C60A9C96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CE3659-C706-4ED3-9C1F-85EA9D61F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08BEF-FD8C-4CB9-A7FD-D2F6C48F17E5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494525-58FC-4BEA-BC5A-5B40110E8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40D1DE-2E5B-4E0D-AEFF-66E828AE0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847EE-2607-4B2A-8EA1-2D2B9DDC9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42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2DD65C4-317E-9071-E165-4443F94D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6F9D29-7589-6C18-2D6B-AA8B5F74B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8BFF90-0608-6D9A-6257-9DF71F961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89DD3-BCCD-4E25-93CD-46F08E821C19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4FC1A8-069C-50FD-0866-84404F9EB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1E3C31-491D-41FC-8332-40A5BB4E8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AD57-A3EA-4925-B488-63FD7A7DE3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9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788A5-7A89-4D1E-8E37-49C95626C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543979"/>
            <a:ext cx="9144000" cy="1909762"/>
          </a:xfrm>
        </p:spPr>
        <p:txBody>
          <a:bodyPr anchor="ctr">
            <a:normAutofit/>
          </a:bodyPr>
          <a:lstStyle/>
          <a:p>
            <a:r>
              <a:rPr lang="pt-BR" sz="2000"/>
              <a:t>POLÍCIA MILITAR DA BAHIA</a:t>
            </a:r>
            <a:br>
              <a:rPr lang="pt-BR" sz="2000"/>
            </a:br>
            <a:r>
              <a:rPr lang="pt-BR" sz="2000"/>
              <a:t>COMANDO DE POLICIAMENTO DA REGIÃO DA CHAPADA</a:t>
            </a:r>
            <a:endParaRPr lang="pt-BR" sz="2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736028-4CF7-4753-B19F-D383E966E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844185"/>
            <a:ext cx="9144000" cy="1655762"/>
          </a:xfrm>
        </p:spPr>
        <p:txBody>
          <a:bodyPr/>
          <a:lstStyle/>
          <a:p>
            <a:r>
              <a:rPr lang="pt-BR"/>
              <a:t>7º BATALHÃO DE POLÍCIA MILITAR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5C01C-1725-48F9-9599-FF9E0C95D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49" y="1600200"/>
            <a:ext cx="2712102" cy="24548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agem 5" descr="Uma imagem contendo sinal&#10;&#10;Descrição gerada com muito alta confiança">
            <a:extLst>
              <a:ext uri="{FF2B5EF4-FFF2-40B4-BE49-F238E27FC236}">
                <a16:creationId xmlns:a16="http://schemas.microsoft.com/office/drawing/2014/main" id="{154CB33F-03D1-49C7-B207-E4509D266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10" y="2601119"/>
            <a:ext cx="1798635" cy="16557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188B693-68DB-4F11-9E2A-5D04928CF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0270" y="2639720"/>
            <a:ext cx="1620000" cy="1620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38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467CC-E507-45C3-B4F6-57FD883DF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143" y="3152221"/>
            <a:ext cx="11849784" cy="852270"/>
          </a:xfrm>
        </p:spPr>
        <p:txBody>
          <a:bodyPr anchor="b">
            <a:normAutofit/>
          </a:bodyPr>
          <a:lstStyle/>
          <a:p>
            <a:r>
              <a:rPr lang="pt-BR" sz="3400" dirty="0"/>
              <a:t>7º BATALHÃO DE POLÍCIA MILITAR/IRECÊ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CBE89C-E929-48D9-9153-A9C3D64B75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687" y="5087087"/>
            <a:ext cx="1440000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31489B-DC88-4DB0-8A75-9EFE40966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7576" y="330913"/>
            <a:ext cx="2306222" cy="2306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D13D815-18AF-40C6-ADD1-C5F6D60BEDAA}"/>
              </a:ext>
            </a:extLst>
          </p:cNvPr>
          <p:cNvSpPr txBox="1"/>
          <p:nvPr/>
        </p:nvSpPr>
        <p:spPr>
          <a:xfrm>
            <a:off x="4485171" y="2540735"/>
            <a:ext cx="4185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llura" panose="02000000000000000000" pitchFamily="2" charset="0"/>
              </a:rPr>
              <a:t>Apresentação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62D337-598E-4DF0-8E58-05053C6EA532}"/>
              </a:ext>
            </a:extLst>
          </p:cNvPr>
          <p:cNvSpPr txBox="1"/>
          <p:nvPr/>
        </p:nvSpPr>
        <p:spPr>
          <a:xfrm>
            <a:off x="3350229" y="4077368"/>
            <a:ext cx="64556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7D6E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BATALHÃO DOIS DE JULHO</a:t>
            </a:r>
          </a:p>
          <a:p>
            <a:endParaRPr lang="pt-BR" sz="3200" dirty="0">
              <a:solidFill>
                <a:srgbClr val="7D6E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4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ção Força Invicta - Hino da PM da Bahia 720p">
            <a:hlinkClick r:id="" action="ppaction://media"/>
            <a:extLst>
              <a:ext uri="{FF2B5EF4-FFF2-40B4-BE49-F238E27FC236}">
                <a16:creationId xmlns:a16="http://schemas.microsoft.com/office/drawing/2014/main" id="{CD650301-B373-0A26-10F4-2FB197FC2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CB579F-F820-477D-8373-E85776E98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5" y="577351"/>
            <a:ext cx="5301001" cy="1113337"/>
          </a:xfrm>
        </p:spPr>
        <p:txBody>
          <a:bodyPr/>
          <a:lstStyle/>
          <a:p>
            <a:r>
              <a:rPr lang="pt-BR"/>
              <a:t>EFETIVO</a:t>
            </a:r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12787963-18D5-4196-98D2-B1695A5EE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361730"/>
              </p:ext>
            </p:extLst>
          </p:nvPr>
        </p:nvGraphicFramePr>
        <p:xfrm>
          <a:off x="4045226" y="1381539"/>
          <a:ext cx="4591877" cy="409484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90347">
                  <a:extLst>
                    <a:ext uri="{9D8B030D-6E8A-4147-A177-3AD203B41FA5}">
                      <a16:colId xmlns:a16="http://schemas.microsoft.com/office/drawing/2014/main" val="2292723484"/>
                    </a:ext>
                  </a:extLst>
                </a:gridCol>
                <a:gridCol w="1317498">
                  <a:extLst>
                    <a:ext uri="{9D8B030D-6E8A-4147-A177-3AD203B41FA5}">
                      <a16:colId xmlns:a16="http://schemas.microsoft.com/office/drawing/2014/main" val="3516332909"/>
                    </a:ext>
                  </a:extLst>
                </a:gridCol>
                <a:gridCol w="1584032">
                  <a:extLst>
                    <a:ext uri="{9D8B030D-6E8A-4147-A177-3AD203B41FA5}">
                      <a16:colId xmlns:a16="http://schemas.microsoft.com/office/drawing/2014/main" val="4215325824"/>
                    </a:ext>
                  </a:extLst>
                </a:gridCol>
              </a:tblGrid>
              <a:tr h="953379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GH</a:t>
                      </a: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MASC</a:t>
                      </a: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FEM</a:t>
                      </a:r>
                    </a:p>
                  </a:txBody>
                  <a:tcPr marL="83836" marR="83836" marT="41918" marB="41918" anchor="ctr"/>
                </a:tc>
                <a:extLst>
                  <a:ext uri="{0D108BD9-81ED-4DB2-BD59-A6C34878D82A}">
                    <a16:rowId xmlns:a16="http://schemas.microsoft.com/office/drawing/2014/main" val="2158776796"/>
                  </a:ext>
                </a:extLst>
              </a:tr>
              <a:tr h="375101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CAP PM</a:t>
                      </a:r>
                      <a:endParaRPr lang="pt-BR" sz="1600" b="1">
                        <a:solidFill>
                          <a:srgbClr val="5E381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01</a:t>
                      </a: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00</a:t>
                      </a:r>
                    </a:p>
                  </a:txBody>
                  <a:tcPr marL="83836" marR="83836" marT="41918" marB="41918" anchor="ctr"/>
                </a:tc>
                <a:extLst>
                  <a:ext uri="{0D108BD9-81ED-4DB2-BD59-A6C34878D82A}">
                    <a16:rowId xmlns:a16="http://schemas.microsoft.com/office/drawing/2014/main" val="1049704904"/>
                  </a:ext>
                </a:extLst>
              </a:tr>
              <a:tr h="37510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TEN PM</a:t>
                      </a:r>
                      <a:endParaRPr lang="pt-BR" sz="1600" b="1" dirty="0">
                        <a:solidFill>
                          <a:srgbClr val="5E381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00</a:t>
                      </a: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00</a:t>
                      </a:r>
                    </a:p>
                  </a:txBody>
                  <a:tcPr marL="83836" marR="83836" marT="41918" marB="41918" anchor="ctr"/>
                </a:tc>
                <a:extLst>
                  <a:ext uri="{0D108BD9-81ED-4DB2-BD59-A6C34878D82A}">
                    <a16:rowId xmlns:a16="http://schemas.microsoft.com/office/drawing/2014/main" val="3370218908"/>
                  </a:ext>
                </a:extLst>
              </a:tr>
              <a:tr h="375101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ASP PM</a:t>
                      </a:r>
                      <a:endParaRPr lang="pt-BR" sz="1600" b="1">
                        <a:solidFill>
                          <a:srgbClr val="5E381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00</a:t>
                      </a: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00</a:t>
                      </a:r>
                    </a:p>
                  </a:txBody>
                  <a:tcPr marL="83836" marR="83836" marT="41918" marB="41918" anchor="ctr"/>
                </a:tc>
                <a:extLst>
                  <a:ext uri="{0D108BD9-81ED-4DB2-BD59-A6C34878D82A}">
                    <a16:rowId xmlns:a16="http://schemas.microsoft.com/office/drawing/2014/main" val="3296358271"/>
                  </a:ext>
                </a:extLst>
              </a:tr>
              <a:tr h="375101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SUBTEN PM</a:t>
                      </a:r>
                      <a:endParaRPr lang="pt-BR" sz="1600" b="1">
                        <a:solidFill>
                          <a:srgbClr val="5E381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04</a:t>
                      </a: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00</a:t>
                      </a:r>
                    </a:p>
                  </a:txBody>
                  <a:tcPr marL="83836" marR="83836" marT="41918" marB="41918" anchor="ctr"/>
                </a:tc>
                <a:extLst>
                  <a:ext uri="{0D108BD9-81ED-4DB2-BD59-A6C34878D82A}">
                    <a16:rowId xmlns:a16="http://schemas.microsoft.com/office/drawing/2014/main" val="2896088586"/>
                  </a:ext>
                </a:extLst>
              </a:tr>
              <a:tr h="375101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SGT PM</a:t>
                      </a:r>
                      <a:endParaRPr lang="pt-BR" sz="1600" b="1">
                        <a:solidFill>
                          <a:srgbClr val="5E381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03</a:t>
                      </a: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03</a:t>
                      </a:r>
                    </a:p>
                  </a:txBody>
                  <a:tcPr marL="83836" marR="83836" marT="41918" marB="41918" anchor="ctr"/>
                </a:tc>
                <a:extLst>
                  <a:ext uri="{0D108BD9-81ED-4DB2-BD59-A6C34878D82A}">
                    <a16:rowId xmlns:a16="http://schemas.microsoft.com/office/drawing/2014/main" val="3619652179"/>
                  </a:ext>
                </a:extLst>
              </a:tr>
              <a:tr h="375101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CB PM</a:t>
                      </a:r>
                      <a:endParaRPr lang="pt-BR" sz="1600" b="1">
                        <a:solidFill>
                          <a:srgbClr val="5E381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06</a:t>
                      </a: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01</a:t>
                      </a:r>
                    </a:p>
                  </a:txBody>
                  <a:tcPr marL="83836" marR="83836" marT="41918" marB="41918" anchor="ctr"/>
                </a:tc>
                <a:extLst>
                  <a:ext uri="{0D108BD9-81ED-4DB2-BD59-A6C34878D82A}">
                    <a16:rowId xmlns:a16="http://schemas.microsoft.com/office/drawing/2014/main" val="2876002797"/>
                  </a:ext>
                </a:extLst>
              </a:tr>
              <a:tr h="375101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 PM</a:t>
                      </a:r>
                      <a:endParaRPr lang="pt-BR" sz="1600" b="1">
                        <a:solidFill>
                          <a:srgbClr val="5E381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</a:t>
                      </a:r>
                    </a:p>
                  </a:txBody>
                  <a:tcPr marL="83836" marR="83836" marT="41918" marB="4191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04</a:t>
                      </a:r>
                    </a:p>
                  </a:txBody>
                  <a:tcPr marL="83836" marR="83836" marT="41918" marB="41918" anchor="ctr"/>
                </a:tc>
                <a:extLst>
                  <a:ext uri="{0D108BD9-81ED-4DB2-BD59-A6C34878D82A}">
                    <a16:rowId xmlns:a16="http://schemas.microsoft.com/office/drawing/2014/main" val="2075788678"/>
                  </a:ext>
                </a:extLst>
              </a:tr>
              <a:tr h="515763">
                <a:tc>
                  <a:txBody>
                    <a:bodyPr/>
                    <a:lstStyle/>
                    <a:p>
                      <a:pPr algn="ctr"/>
                      <a:r>
                        <a:rPr lang="pt-BR" sz="2000" b="1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83836" marR="83836" marT="41918" marB="4191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5E381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</a:t>
                      </a:r>
                    </a:p>
                  </a:txBody>
                  <a:tcPr marL="83836" marR="83836" marT="41918" marB="4191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7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3836" marR="83836" marT="41918" marB="41918" anchor="ctr"/>
                </a:tc>
                <a:extLst>
                  <a:ext uri="{0D108BD9-81ED-4DB2-BD59-A6C34878D82A}">
                    <a16:rowId xmlns:a16="http://schemas.microsoft.com/office/drawing/2014/main" val="2265516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508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4017109-A983-9BD0-10B9-F1B1C328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870"/>
            <a:ext cx="12192000" cy="660111"/>
          </a:xfrm>
          <a:solidFill>
            <a:srgbClr val="5E3812"/>
          </a:solidFill>
        </p:spPr>
        <p:txBody>
          <a:bodyPr>
            <a:normAutofit fontScale="90000"/>
          </a:bodyPr>
          <a:lstStyle/>
          <a:p>
            <a:r>
              <a:rPr lang="pt-BR">
                <a:solidFill>
                  <a:schemeClr val="bg1"/>
                </a:solidFill>
              </a:rPr>
              <a:t>REGIÃO INTEGRADA DE SEGURANÇA PÚBLICA - CHAPADA</a:t>
            </a:r>
          </a:p>
        </p:txBody>
      </p:sp>
      <p:pic>
        <p:nvPicPr>
          <p:cNvPr id="10" name="Imagem 9" descr="Texto&#10;&#10;Descrição gerada automaticamente com confiança média">
            <a:extLst>
              <a:ext uri="{FF2B5EF4-FFF2-40B4-BE49-F238E27FC236}">
                <a16:creationId xmlns:a16="http://schemas.microsoft.com/office/drawing/2014/main" id="{578D82CD-7ACB-B515-955C-1FF6F3DD0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47" y="1140772"/>
            <a:ext cx="4335853" cy="551835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9AB2B44-B3BB-98C3-C944-514AF8C9E025}"/>
              </a:ext>
            </a:extLst>
          </p:cNvPr>
          <p:cNvSpPr txBox="1"/>
          <p:nvPr/>
        </p:nvSpPr>
        <p:spPr>
          <a:xfrm>
            <a:off x="6675120" y="5902972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>
                <a:solidFill>
                  <a:srgbClr val="5E38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53 MUNICÍPIOS</a:t>
            </a:r>
          </a:p>
        </p:txBody>
      </p:sp>
      <p:pic>
        <p:nvPicPr>
          <p:cNvPr id="13" name="Imagem 12" descr="Mapa&#10;&#10;Descrição gerada automaticamente">
            <a:extLst>
              <a:ext uri="{FF2B5EF4-FFF2-40B4-BE49-F238E27FC236}">
                <a16:creationId xmlns:a16="http://schemas.microsoft.com/office/drawing/2014/main" id="{D2C6054E-764E-40CA-84FA-76F937F3A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1" y="997877"/>
            <a:ext cx="5256160" cy="572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8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42BEF5-A2BA-46A6-89E7-E401026E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25" y="577351"/>
            <a:ext cx="10515600" cy="1113337"/>
          </a:xfrm>
        </p:spPr>
        <p:txBody>
          <a:bodyPr>
            <a:normAutofit fontScale="90000"/>
          </a:bodyPr>
          <a:lstStyle/>
          <a:p>
            <a:r>
              <a:rPr lang="pt-BR"/>
              <a:t>ÁREA DE RESPONSABILIDADE – 7º BPM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12A0B35-9811-43FC-B167-2F508313C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3435" y="1711989"/>
            <a:ext cx="6278179" cy="4406671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12C9B82-E43F-4088-A28C-36BB3E2E5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991926"/>
              </p:ext>
            </p:extLst>
          </p:nvPr>
        </p:nvGraphicFramePr>
        <p:xfrm>
          <a:off x="93278" y="4533927"/>
          <a:ext cx="2658160" cy="159733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27731">
                  <a:extLst>
                    <a:ext uri="{9D8B030D-6E8A-4147-A177-3AD203B41FA5}">
                      <a16:colId xmlns:a16="http://schemas.microsoft.com/office/drawing/2014/main" val="2037751390"/>
                    </a:ext>
                  </a:extLst>
                </a:gridCol>
                <a:gridCol w="1166501">
                  <a:extLst>
                    <a:ext uri="{9D8B030D-6E8A-4147-A177-3AD203B41FA5}">
                      <a16:colId xmlns:a16="http://schemas.microsoft.com/office/drawing/2014/main" val="3204008061"/>
                    </a:ext>
                  </a:extLst>
                </a:gridCol>
                <a:gridCol w="1163928">
                  <a:extLst>
                    <a:ext uri="{9D8B030D-6E8A-4147-A177-3AD203B41FA5}">
                      <a16:colId xmlns:a16="http://schemas.microsoft.com/office/drawing/2014/main" val="3702117096"/>
                    </a:ext>
                  </a:extLst>
                </a:gridCol>
              </a:tblGrid>
              <a:tr h="208352">
                <a:tc gridSpan="3">
                  <a:txBody>
                    <a:bodyPr/>
                    <a:lstStyle/>
                    <a:p>
                      <a:pPr algn="ctr"/>
                      <a:r>
                        <a:rPr lang="pt-BR" sz="900">
                          <a:effectLst/>
                          <a:latin typeface="Verdana"/>
                          <a:ea typeface="Verdana"/>
                        </a:rPr>
                        <a:t>LEGENDA</a:t>
                      </a:r>
                      <a:endParaRPr lang="pt-BR" sz="900" b="1">
                        <a:effectLst/>
                        <a:latin typeface="Verdana"/>
                        <a:ea typeface="Verdana"/>
                      </a:endParaRPr>
                    </a:p>
                  </a:txBody>
                  <a:tcPr marL="74027" marR="74027" marT="37013" marB="37013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6443205"/>
                  </a:ext>
                </a:extLst>
              </a:tr>
              <a:tr h="206720">
                <a:tc>
                  <a:txBody>
                    <a:bodyPr/>
                    <a:lstStyle/>
                    <a:p>
                      <a:pPr algn="ctr"/>
                      <a:endParaRPr lang="pt-BR" sz="900" b="1" u="sng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1003" marR="71003" marT="35502" marB="355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u="sng">
                          <a:effectLst/>
                          <a:latin typeface="Verdana"/>
                          <a:ea typeface="Verdana"/>
                        </a:rPr>
                        <a:t>SUBUNIDADE</a:t>
                      </a:r>
                    </a:p>
                  </a:txBody>
                  <a:tcPr marL="71003" marR="71003" marT="35502" marB="355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u="sng">
                          <a:effectLst/>
                          <a:latin typeface="Verdana"/>
                          <a:ea typeface="Verdana"/>
                        </a:rPr>
                        <a:t>SEDE</a:t>
                      </a:r>
                    </a:p>
                  </a:txBody>
                  <a:tcPr marL="71003" marR="71003" marT="35502" marB="35502" anchor="ctr"/>
                </a:tc>
                <a:extLst>
                  <a:ext uri="{0D108BD9-81ED-4DB2-BD59-A6C34878D82A}">
                    <a16:rowId xmlns:a16="http://schemas.microsoft.com/office/drawing/2014/main" val="3037230352"/>
                  </a:ext>
                </a:extLst>
              </a:tr>
              <a:tr h="206720">
                <a:tc>
                  <a:txBody>
                    <a:bodyPr/>
                    <a:lstStyle/>
                    <a:p>
                      <a:endParaRPr lang="pt-BR" sz="9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1003" marR="71003" marT="35502" marB="35502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effectLst/>
                          <a:latin typeface="Verdana"/>
                          <a:ea typeface="Verdana"/>
                        </a:rPr>
                        <a:t>1ª </a:t>
                      </a:r>
                      <a:r>
                        <a:rPr lang="pt-BR" sz="900" dirty="0" err="1">
                          <a:effectLst/>
                          <a:latin typeface="Verdana"/>
                          <a:ea typeface="Verdana"/>
                        </a:rPr>
                        <a:t>CiaPPP</a:t>
                      </a:r>
                      <a:r>
                        <a:rPr lang="pt-BR" sz="900" dirty="0">
                          <a:effectLst/>
                          <a:latin typeface="Verdana"/>
                          <a:ea typeface="Verdana"/>
                        </a:rPr>
                        <a:t> / CETO</a:t>
                      </a:r>
                      <a:endParaRPr lang="pt-BR" sz="1500" dirty="0">
                        <a:latin typeface="Verdana"/>
                        <a:ea typeface="Verdana"/>
                      </a:endParaRPr>
                    </a:p>
                  </a:txBody>
                  <a:tcPr marL="71003" marR="71003" marT="35502" marB="355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effectLst/>
                          <a:latin typeface="Verdana"/>
                          <a:ea typeface="Verdana"/>
                        </a:rPr>
                        <a:t>IRECÊ</a:t>
                      </a:r>
                      <a:endParaRPr lang="pt-BR" sz="900" b="0">
                        <a:effectLst/>
                        <a:latin typeface="Verdana"/>
                        <a:ea typeface="Verdana"/>
                      </a:endParaRPr>
                    </a:p>
                  </a:txBody>
                  <a:tcPr marL="71003" marR="71003" marT="35502" marB="35502" anchor="ctr"/>
                </a:tc>
                <a:extLst>
                  <a:ext uri="{0D108BD9-81ED-4DB2-BD59-A6C34878D82A}">
                    <a16:rowId xmlns:a16="http://schemas.microsoft.com/office/drawing/2014/main" val="492584283"/>
                  </a:ext>
                </a:extLst>
              </a:tr>
              <a:tr h="206720">
                <a:tc>
                  <a:txBody>
                    <a:bodyPr/>
                    <a:lstStyle/>
                    <a:p>
                      <a:endParaRPr lang="pt-BR" sz="9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1003" marR="71003" marT="35502" marB="35502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effectLst/>
                          <a:latin typeface="Verdana"/>
                          <a:ea typeface="Verdana"/>
                        </a:rPr>
                        <a:t>2ª </a:t>
                      </a:r>
                      <a:r>
                        <a:rPr lang="pt-BR" sz="900" dirty="0" err="1">
                          <a:effectLst/>
                          <a:latin typeface="Verdana"/>
                          <a:ea typeface="Verdana"/>
                        </a:rPr>
                        <a:t>CiaPP</a:t>
                      </a:r>
                      <a:endParaRPr lang="pt-BR" sz="1500" dirty="0">
                        <a:latin typeface="Verdana"/>
                        <a:ea typeface="Verdana"/>
                      </a:endParaRPr>
                    </a:p>
                  </a:txBody>
                  <a:tcPr marL="71003" marR="71003" marT="35502" marB="355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effectLst/>
                          <a:latin typeface="Verdana"/>
                          <a:ea typeface="Verdana"/>
                        </a:rPr>
                        <a:t>LAPÃO</a:t>
                      </a:r>
                      <a:endParaRPr lang="pt-BR" sz="900" b="0">
                        <a:effectLst/>
                        <a:latin typeface="Verdana"/>
                        <a:ea typeface="Verdana"/>
                      </a:endParaRPr>
                    </a:p>
                  </a:txBody>
                  <a:tcPr marL="71003" marR="71003" marT="35502" marB="35502" anchor="ctr"/>
                </a:tc>
                <a:extLst>
                  <a:ext uri="{0D108BD9-81ED-4DB2-BD59-A6C34878D82A}">
                    <a16:rowId xmlns:a16="http://schemas.microsoft.com/office/drawing/2014/main" val="324740718"/>
                  </a:ext>
                </a:extLst>
              </a:tr>
              <a:tr h="206720">
                <a:tc>
                  <a:txBody>
                    <a:bodyPr/>
                    <a:lstStyle/>
                    <a:p>
                      <a:endParaRPr lang="pt-BR" sz="9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1003" marR="71003" marT="35502" marB="35502"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effectLst/>
                          <a:latin typeface="Verdana"/>
                          <a:ea typeface="Verdana"/>
                        </a:rPr>
                        <a:t>3ª </a:t>
                      </a:r>
                      <a:r>
                        <a:rPr lang="pt-BR" sz="900" dirty="0" err="1">
                          <a:effectLst/>
                          <a:latin typeface="Verdana"/>
                          <a:ea typeface="Verdana"/>
                        </a:rPr>
                        <a:t>CiaPP</a:t>
                      </a:r>
                      <a:endParaRPr lang="pt-BR" sz="1500" dirty="0">
                        <a:latin typeface="Verdana"/>
                        <a:ea typeface="Verdana"/>
                      </a:endParaRPr>
                    </a:p>
                  </a:txBody>
                  <a:tcPr marL="71003" marR="71003" marT="35502" marB="355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>
                          <a:effectLst/>
                          <a:latin typeface="Verdana"/>
                          <a:ea typeface="Verdana"/>
                        </a:rPr>
                        <a:t>CANARANA</a:t>
                      </a:r>
                      <a:endParaRPr lang="pt-BR" sz="9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1003" marR="71003" marT="35502" marB="35502" anchor="ctr"/>
                </a:tc>
                <a:extLst>
                  <a:ext uri="{0D108BD9-81ED-4DB2-BD59-A6C34878D82A}">
                    <a16:rowId xmlns:a16="http://schemas.microsoft.com/office/drawing/2014/main" val="3595862058"/>
                  </a:ext>
                </a:extLst>
              </a:tr>
              <a:tr h="206720">
                <a:tc>
                  <a:txBody>
                    <a:bodyPr/>
                    <a:lstStyle/>
                    <a:p>
                      <a:endParaRPr lang="pt-BR" sz="9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1003" marR="71003" marT="35502" marB="35502" anchor="ctr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effectLst/>
                          <a:latin typeface="Verdana"/>
                          <a:ea typeface="Verdana"/>
                        </a:rPr>
                        <a:t>4ª </a:t>
                      </a:r>
                      <a:r>
                        <a:rPr lang="pt-BR" sz="900" dirty="0" err="1">
                          <a:effectLst/>
                          <a:latin typeface="Verdana"/>
                          <a:ea typeface="Verdana"/>
                        </a:rPr>
                        <a:t>CiaPP</a:t>
                      </a:r>
                      <a:endParaRPr lang="pt-BR" sz="1500" dirty="0">
                        <a:latin typeface="Verdana"/>
                        <a:ea typeface="Verdana"/>
                      </a:endParaRPr>
                    </a:p>
                  </a:txBody>
                  <a:tcPr marL="71003" marR="71003" marT="35502" marB="355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effectLst/>
                          <a:latin typeface="Verdana"/>
                          <a:ea typeface="Verdana"/>
                        </a:rPr>
                        <a:t>MORRO DO CHAPÉU</a:t>
                      </a:r>
                      <a:endParaRPr lang="pt-BR" sz="900" b="0">
                        <a:effectLst/>
                        <a:latin typeface="Verdana"/>
                        <a:ea typeface="Verdana"/>
                      </a:endParaRPr>
                    </a:p>
                  </a:txBody>
                  <a:tcPr marL="71003" marR="71003" marT="35502" marB="35502" anchor="ctr"/>
                </a:tc>
                <a:extLst>
                  <a:ext uri="{0D108BD9-81ED-4DB2-BD59-A6C34878D82A}">
                    <a16:rowId xmlns:a16="http://schemas.microsoft.com/office/drawing/2014/main" val="614336367"/>
                  </a:ext>
                </a:extLst>
              </a:tr>
              <a:tr h="206720">
                <a:tc>
                  <a:txBody>
                    <a:bodyPr/>
                    <a:lstStyle/>
                    <a:p>
                      <a:endParaRPr lang="pt-BR" sz="9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1003" marR="71003" marT="35502" marB="35502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effectLst/>
                          <a:latin typeface="Verdana"/>
                          <a:ea typeface="Verdana"/>
                        </a:rPr>
                        <a:t>5ª </a:t>
                      </a:r>
                      <a:r>
                        <a:rPr lang="pt-BR" sz="900" dirty="0" err="1">
                          <a:effectLst/>
                          <a:latin typeface="Verdana"/>
                          <a:ea typeface="Verdana"/>
                        </a:rPr>
                        <a:t>CiaPP</a:t>
                      </a:r>
                      <a:endParaRPr lang="pt-BR" sz="1500" dirty="0">
                        <a:latin typeface="Verdana"/>
                        <a:ea typeface="Verdana"/>
                      </a:endParaRPr>
                    </a:p>
                  </a:txBody>
                  <a:tcPr marL="71003" marR="71003" marT="35502" marB="355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effectLst/>
                          <a:latin typeface="Verdana"/>
                          <a:ea typeface="Verdana"/>
                        </a:rPr>
                        <a:t>XIQUE-XIQUE</a:t>
                      </a:r>
                      <a:endParaRPr lang="pt-BR" sz="900" b="0" dirty="0">
                        <a:effectLst/>
                        <a:latin typeface="Verdana"/>
                        <a:ea typeface="Verdana"/>
                      </a:endParaRPr>
                    </a:p>
                  </a:txBody>
                  <a:tcPr marL="71003" marR="71003" marT="35502" marB="35502" anchor="ctr"/>
                </a:tc>
                <a:extLst>
                  <a:ext uri="{0D108BD9-81ED-4DB2-BD59-A6C34878D82A}">
                    <a16:rowId xmlns:a16="http://schemas.microsoft.com/office/drawing/2014/main" val="3947846555"/>
                  </a:ext>
                </a:extLst>
              </a:tr>
            </a:tbl>
          </a:graphicData>
        </a:graphic>
      </p:graphicFrame>
      <p:graphicFrame>
        <p:nvGraphicFramePr>
          <p:cNvPr id="41" name="Tabela 40">
            <a:extLst>
              <a:ext uri="{FF2B5EF4-FFF2-40B4-BE49-F238E27FC236}">
                <a16:creationId xmlns:a16="http://schemas.microsoft.com/office/drawing/2014/main" id="{9A1491EA-2E2E-4AC3-9314-AF6576DA4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542725"/>
              </p:ext>
            </p:extLst>
          </p:nvPr>
        </p:nvGraphicFramePr>
        <p:xfrm>
          <a:off x="8842350" y="1938047"/>
          <a:ext cx="3134169" cy="2595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516724">
                  <a:extLst>
                    <a:ext uri="{9D8B030D-6E8A-4147-A177-3AD203B41FA5}">
                      <a16:colId xmlns:a16="http://schemas.microsoft.com/office/drawing/2014/main" val="1492320540"/>
                    </a:ext>
                  </a:extLst>
                </a:gridCol>
                <a:gridCol w="1617445">
                  <a:extLst>
                    <a:ext uri="{9D8B030D-6E8A-4147-A177-3AD203B41FA5}">
                      <a16:colId xmlns:a16="http://schemas.microsoft.com/office/drawing/2014/main" val="35198659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100">
                          <a:latin typeface="Verdana"/>
                          <a:ea typeface="Verdana"/>
                        </a:rPr>
                        <a:t>DADOS</a:t>
                      </a:r>
                      <a:endParaRPr lang="pt-BR" sz="1400"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830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100" b="1">
                          <a:latin typeface="Verdana"/>
                          <a:ea typeface="Verdana"/>
                        </a:rPr>
                        <a:t>ÁREA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200">
                          <a:latin typeface="Verdana"/>
                          <a:ea typeface="Verdana"/>
                        </a:rPr>
                        <a:t>32.106,834 km²</a:t>
                      </a:r>
                      <a:endParaRPr lang="pt-BR" sz="1200">
                        <a:highlight>
                          <a:srgbClr val="FF0000"/>
                        </a:highlight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3519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100" b="1">
                          <a:latin typeface="Verdana"/>
                          <a:ea typeface="Verdana"/>
                        </a:rPr>
                        <a:t>MUNICÍPIOS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>
                          <a:latin typeface="Verdana"/>
                          <a:ea typeface="Verdana"/>
                        </a:rPr>
                        <a:t>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1676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100" b="1">
                          <a:latin typeface="Verdana"/>
                          <a:ea typeface="Verdana"/>
                        </a:rPr>
                        <a:t>POPULAÇÃO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>
                          <a:latin typeface="Verdana"/>
                          <a:ea typeface="Verdana"/>
                        </a:rPr>
                        <a:t>473.021</a:t>
                      </a:r>
                      <a:endParaRPr lang="pt-BR" sz="1100">
                        <a:highlight>
                          <a:srgbClr val="FF0000"/>
                        </a:highlight>
                        <a:latin typeface="Verdana"/>
                        <a:ea typeface="Verdan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435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100" b="1">
                          <a:latin typeface="Verdana"/>
                          <a:ea typeface="Verdana"/>
                        </a:rPr>
                        <a:t>EFETIVO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>
                          <a:latin typeface="Verdana"/>
                          <a:ea typeface="Verdana"/>
                        </a:rPr>
                        <a:t>399</a:t>
                      </a:r>
                      <a:endParaRPr lang="pt-B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5499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100" b="1">
                          <a:latin typeface="Verdana"/>
                          <a:ea typeface="Verdana"/>
                        </a:rPr>
                        <a:t>VIATURAS 04R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>
                          <a:latin typeface="Verdana"/>
                          <a:ea typeface="Verdana"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163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100" b="1">
                          <a:latin typeface="Verdana"/>
                          <a:ea typeface="Verdana"/>
                        </a:rPr>
                        <a:t>VIATURAS 02R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100">
                          <a:latin typeface="Verdana"/>
                          <a:ea typeface="Verdana"/>
                        </a:rPr>
                        <a:t>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7908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60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5608D54-37F9-4C00-9315-BF8894BB9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59" y="1050915"/>
            <a:ext cx="2109853" cy="19097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2A29148-E40B-4835-AE82-05B3118494B9}"/>
              </a:ext>
            </a:extLst>
          </p:cNvPr>
          <p:cNvSpPr txBox="1"/>
          <p:nvPr/>
        </p:nvSpPr>
        <p:spPr>
          <a:xfrm>
            <a:off x="3503599" y="4880704"/>
            <a:ext cx="589937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2400" dirty="0">
                <a:solidFill>
                  <a:srgbClr val="7D6E66"/>
                </a:solidFill>
                <a:latin typeface="Eras Demi ITC"/>
              </a:rPr>
              <a:t>PMBA, uma Força a serviço do cidadão!</a:t>
            </a:r>
            <a:endParaRPr lang="pt-BR" dirty="0">
              <a:solidFill>
                <a:srgbClr val="7D6E66"/>
              </a:solidFill>
              <a:latin typeface="Eras Demi ITC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09923417-8C19-4965-AA70-2EAE99D8A4F8}"/>
              </a:ext>
            </a:extLst>
          </p:cNvPr>
          <p:cNvCxnSpPr/>
          <p:nvPr/>
        </p:nvCxnSpPr>
        <p:spPr>
          <a:xfrm>
            <a:off x="2010806" y="3482705"/>
            <a:ext cx="886408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B337B33-BC72-41E1-BC55-66527CA6CDCF}"/>
              </a:ext>
            </a:extLst>
          </p:cNvPr>
          <p:cNvSpPr txBox="1"/>
          <p:nvPr/>
        </p:nvSpPr>
        <p:spPr>
          <a:xfrm>
            <a:off x="4992770" y="4004734"/>
            <a:ext cx="2900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5E38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16750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127</Words>
  <Application>Microsoft Office PowerPoint</Application>
  <PresentationFormat>Widescreen</PresentationFormat>
  <Paragraphs>63</Paragraphs>
  <Slides>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</vt:i4>
      </vt:variant>
    </vt:vector>
  </HeadingPairs>
  <TitlesOfParts>
    <vt:vector size="15" baseType="lpstr">
      <vt:lpstr>Allura</vt:lpstr>
      <vt:lpstr>Arial</vt:lpstr>
      <vt:lpstr>Calibri</vt:lpstr>
      <vt:lpstr>Calibri Light</vt:lpstr>
      <vt:lpstr>Eras Demi ITC</vt:lpstr>
      <vt:lpstr>Verdana</vt:lpstr>
      <vt:lpstr>Tema do Office</vt:lpstr>
      <vt:lpstr>Personalizar design</vt:lpstr>
      <vt:lpstr>POLÍCIA MILITAR DA BAHIA COMANDO DE POLICIAMENTO DA REGIÃO DA CHAPADA</vt:lpstr>
      <vt:lpstr>7º BATALHÃO DE POLÍCIA MILITAR/IRECÊ</vt:lpstr>
      <vt:lpstr>Apresentação do PowerPoint</vt:lpstr>
      <vt:lpstr>EFETIVO</vt:lpstr>
      <vt:lpstr>REGIÃO INTEGRADA DE SEGURANÇA PÚBLICA - CHAPADA</vt:lpstr>
      <vt:lpstr>ÁREA DE RESPONSABILIDADE – 7º BPM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POLÍCIA MILITAR DA BAHIA COMANDO DE POLICIAMENTO DA REGIÃO DA CHAPADA</dc:title>
  <dc:creator>Reginaldo Azevedo</dc:creator>
  <cp:lastModifiedBy>WALTER DE ALMEIDA SILVA JUNIOR</cp:lastModifiedBy>
  <cp:revision>6</cp:revision>
  <dcterms:created xsi:type="dcterms:W3CDTF">2018-10-10T00:26:11Z</dcterms:created>
  <dcterms:modified xsi:type="dcterms:W3CDTF">2023-05-16T18:30:08Z</dcterms:modified>
</cp:coreProperties>
</file>